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</dgm:pt>
    <dgm:pt modelId="{13429BD8-9FDD-42CC-87F4-6437F46086D8}" type="pres">
      <dgm:prSet presAssocID="{4B0C7CC0-4D34-4597-847F-9C302EE31AE3}" presName="sibTransFirstNode" presStyleLbl="bgShp" presStyleIdx="0" presStyleCnt="1"/>
      <dgm:spPr/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</dgm:pt>
  </dgm:ptLst>
  <dgm:cxnLst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744E3-D0E8-46F6-B14D-8A88DC9D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Acquisition d’image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0E4A6-EA23-4077-916A-86538CE69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6B645-E589-4278-A410-23FF6122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D2AA03-2F17-4C2F-9D80-A383D6496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7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F003F0-27B0-4CE7-95D4-C509B109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2"/>
            <a:r>
              <a:rPr lang="fr-FR" dirty="0"/>
              <a:t>Conception d’un logiciel facilitant le comptage de pièces</a:t>
            </a:r>
          </a:p>
          <a:p>
            <a:pPr lvl="2"/>
            <a:r>
              <a:rPr lang="fr-FR" dirty="0"/>
              <a:t>Simple et rapide d’utilisation pour les futurs utilisateurs</a:t>
            </a:r>
          </a:p>
          <a:p>
            <a:pPr lvl="2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287657" y="2728686"/>
            <a:ext cx="3686629" cy="30044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6" y="1250301"/>
            <a:ext cx="7337518" cy="4963885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017152" y="1139374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559729" y="1125721"/>
            <a:ext cx="6835334" cy="51596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525693" y="2567742"/>
            <a:ext cx="351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1952</TotalTime>
  <Words>317</Words>
  <Application>Microsoft Office PowerPoint</Application>
  <PresentationFormat>Grand écran</PresentationFormat>
  <Paragraphs>103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Présentation PowerPoint</vt:lpstr>
      <vt:lpstr>Présentation PowerPoint</vt:lpstr>
      <vt:lpstr>Diagramme de cas d’utilisation</vt:lpstr>
      <vt:lpstr>Interface : les Maquettes</vt:lpstr>
      <vt:lpstr>Interface</vt:lpstr>
      <vt:lpstr>Diagramme de classes</vt:lpstr>
      <vt:lpstr>Acquisition d’image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Clément</cp:lastModifiedBy>
  <cp:revision>53</cp:revision>
  <dcterms:created xsi:type="dcterms:W3CDTF">2018-12-18T10:30:19Z</dcterms:created>
  <dcterms:modified xsi:type="dcterms:W3CDTF">2018-12-21T10:24:00Z</dcterms:modified>
</cp:coreProperties>
</file>